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4"/>
  </p:sldMasterIdLst>
  <p:notesMasterIdLst>
    <p:notesMasterId r:id="rId6"/>
  </p:notesMasterIdLst>
  <p:sldIdLst>
    <p:sldId id="259" r:id="rId5"/>
  </p:sldIdLst>
  <p:sldSz cx="7775575" cy="10907713"/>
  <p:notesSz cx="6888163" cy="100187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7FF"/>
    <a:srgbClr val="DEEBF7"/>
    <a:srgbClr val="FFC000"/>
    <a:srgbClr val="FF9900"/>
    <a:srgbClr val="FFF7E1"/>
    <a:srgbClr val="E85ECE"/>
    <a:srgbClr val="F098DF"/>
    <a:srgbClr val="FF9BFF"/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2347" y="53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676"/>
          </a:xfrm>
          <a:prstGeom prst="rect">
            <a:avLst/>
          </a:prstGeom>
        </p:spPr>
        <p:txBody>
          <a:bodyPr vert="horz" lIns="92456" tIns="46228" rIns="92456" bIns="4622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676"/>
          </a:xfrm>
          <a:prstGeom prst="rect">
            <a:avLst/>
          </a:prstGeom>
        </p:spPr>
        <p:txBody>
          <a:bodyPr vert="horz" lIns="92456" tIns="46228" rIns="92456" bIns="46228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2023/10/11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50950"/>
            <a:ext cx="2411413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6" tIns="46228" rIns="92456" bIns="4622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2456" tIns="46228" rIns="92456" bIns="4622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6040"/>
            <a:ext cx="2984870" cy="502675"/>
          </a:xfrm>
          <a:prstGeom prst="rect">
            <a:avLst/>
          </a:prstGeom>
        </p:spPr>
        <p:txBody>
          <a:bodyPr vert="horz" lIns="92456" tIns="46228" rIns="92456" bIns="4622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9" y="9516040"/>
            <a:ext cx="2984870" cy="502675"/>
          </a:xfrm>
          <a:prstGeom prst="rect">
            <a:avLst/>
          </a:prstGeom>
        </p:spPr>
        <p:txBody>
          <a:bodyPr vert="horz" lIns="92456" tIns="46228" rIns="92456" bIns="46228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656528" y="601822"/>
            <a:ext cx="1292662" cy="5784464"/>
          </a:xfrm>
          <a:prstGeom prst="rect">
            <a:avLst/>
          </a:prstGeom>
          <a:noFill/>
        </p:spPr>
        <p:txBody>
          <a:bodyPr vert="eaVert" wrap="square" rtlCol="0" anchor="ctr" anchorCtr="1">
            <a:spAutoFit/>
          </a:bodyPr>
          <a:lstStyle/>
          <a:p>
            <a:r>
              <a:rPr kumimoji="1" lang="ja-JP" altLang="en-US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ＭＳ Ｐ明朝"/>
                <a:ea typeface="ＭＳ Ｐ明朝"/>
                <a:cs typeface="ＭＳ Ｐ明朝"/>
              </a:rPr>
              <a:t>日時</a:t>
            </a:r>
            <a:r>
              <a:rPr kumimoji="1" lang="en-US" altLang="ja-JP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ＭＳ Ｐ明朝"/>
                <a:ea typeface="ＭＳ Ｐ明朝"/>
                <a:cs typeface="ＭＳ Ｐ明朝"/>
              </a:rPr>
              <a:t> </a:t>
            </a:r>
            <a:r>
              <a:rPr lang="en-US" altLang="ja-JP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ＭＳ Ｐ明朝"/>
                <a:ea typeface="ＭＳ Ｐ明朝"/>
                <a:cs typeface="ＭＳ Ｐ明朝"/>
              </a:rPr>
              <a:t>10</a:t>
            </a:r>
            <a:r>
              <a:rPr kumimoji="1" lang="ja-JP" altLang="en-US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ＭＳ Ｐ明朝"/>
                <a:ea typeface="ＭＳ Ｐ明朝"/>
                <a:cs typeface="ＭＳ Ｐ明朝"/>
              </a:rPr>
              <a:t>月</a:t>
            </a:r>
            <a:r>
              <a:rPr kumimoji="1" lang="en-US" altLang="ja-JP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ＭＳ Ｐ明朝"/>
                <a:ea typeface="ＭＳ Ｐ明朝"/>
                <a:cs typeface="ＭＳ Ｐ明朝"/>
              </a:rPr>
              <a:t>15</a:t>
            </a:r>
            <a:r>
              <a:rPr kumimoji="1" lang="ja-JP" altLang="en-US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ＭＳ Ｐ明朝"/>
                <a:ea typeface="ＭＳ Ｐ明朝"/>
                <a:cs typeface="ＭＳ Ｐ明朝"/>
              </a:rPr>
              <a:t>日</a:t>
            </a:r>
            <a:r>
              <a:rPr kumimoji="1" lang="en-US" altLang="ja-JP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ＭＳ Ｐ明朝"/>
                <a:ea typeface="ＭＳ Ｐ明朝"/>
                <a:cs typeface="ＭＳ Ｐ明朝"/>
              </a:rPr>
              <a:t> (</a:t>
            </a:r>
            <a:r>
              <a:rPr lang="ja-JP" altLang="en-US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ＭＳ Ｐ明朝"/>
                <a:ea typeface="ＭＳ Ｐ明朝"/>
                <a:cs typeface="ＭＳ Ｐ明朝"/>
              </a:rPr>
              <a:t>日</a:t>
            </a:r>
            <a:r>
              <a:rPr kumimoji="1" lang="ja-JP" altLang="en-US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ＭＳ Ｐ明朝"/>
                <a:ea typeface="ＭＳ Ｐ明朝"/>
                <a:cs typeface="ＭＳ Ｐ明朝"/>
              </a:rPr>
              <a:t>曜日</a:t>
            </a:r>
            <a:r>
              <a:rPr kumimoji="1" lang="en-US" altLang="ja-JP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ＭＳ Ｐ明朝"/>
                <a:ea typeface="ＭＳ Ｐ明朝"/>
                <a:cs typeface="ＭＳ Ｐ明朝"/>
              </a:rPr>
              <a:t>)</a:t>
            </a:r>
            <a:r>
              <a:rPr lang="ja-JP" altLang="en-US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ＭＳ Ｐ明朝"/>
                <a:ea typeface="ＭＳ Ｐ明朝"/>
                <a:cs typeface="ＭＳ Ｐ明朝"/>
              </a:rPr>
              <a:t>　</a:t>
            </a:r>
            <a:endParaRPr lang="en-US" altLang="ja-JP" sz="2400" dirty="0">
              <a:solidFill>
                <a:schemeClr val="accent4">
                  <a:lumMod val="20000"/>
                  <a:lumOff val="80000"/>
                </a:schemeClr>
              </a:solidFill>
              <a:latin typeface="ＭＳ Ｐ明朝"/>
              <a:ea typeface="ＭＳ Ｐ明朝"/>
              <a:cs typeface="ＭＳ Ｐ明朝"/>
            </a:endParaRPr>
          </a:p>
          <a:p>
            <a:r>
              <a:rPr lang="ja-JP" altLang="en-US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ＭＳ Ｐ明朝"/>
                <a:ea typeface="ＭＳ Ｐ明朝"/>
                <a:cs typeface="ＭＳ Ｐ明朝"/>
              </a:rPr>
              <a:t>時間</a:t>
            </a:r>
            <a:r>
              <a:rPr lang="en-US" altLang="ja-JP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ＭＳ Ｐ明朝"/>
                <a:ea typeface="ＭＳ Ｐ明朝"/>
                <a:cs typeface="ＭＳ Ｐ明朝"/>
              </a:rPr>
              <a:t>  </a:t>
            </a:r>
            <a:r>
              <a:rPr lang="en-US" altLang="ja-JP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ＭＳ Ｐ明朝"/>
                <a:ea typeface="ＭＳ Ｐ明朝"/>
                <a:cs typeface="ＭＳ Ｐ明朝"/>
              </a:rPr>
              <a:t>10</a:t>
            </a:r>
            <a:r>
              <a:rPr lang="ja-JP" altLang="en-US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ＭＳ Ｐ明朝"/>
                <a:ea typeface="ＭＳ Ｐ明朝"/>
                <a:cs typeface="ＭＳ Ｐ明朝"/>
              </a:rPr>
              <a:t>時～</a:t>
            </a:r>
            <a:r>
              <a:rPr lang="en-US" altLang="ja-JP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ＭＳ Ｐ明朝"/>
                <a:ea typeface="ＭＳ Ｐ明朝"/>
                <a:cs typeface="ＭＳ Ｐ明朝"/>
              </a:rPr>
              <a:t>15</a:t>
            </a:r>
            <a:r>
              <a:rPr kumimoji="1" lang="ja-JP" altLang="en-US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ＭＳ Ｐ明朝"/>
                <a:ea typeface="ＭＳ Ｐ明朝"/>
                <a:cs typeface="ＭＳ Ｐ明朝"/>
              </a:rPr>
              <a:t>時</a:t>
            </a:r>
            <a:endParaRPr kumimoji="1" lang="en-US" altLang="ja-JP" sz="2400" b="1" dirty="0">
              <a:solidFill>
                <a:schemeClr val="accent4">
                  <a:lumMod val="20000"/>
                  <a:lumOff val="80000"/>
                </a:schemeClr>
              </a:solidFill>
              <a:latin typeface="ＭＳ Ｐ明朝"/>
              <a:ea typeface="ＭＳ Ｐ明朝"/>
              <a:cs typeface="ＭＳ Ｐ明朝"/>
            </a:endParaRPr>
          </a:p>
          <a:p>
            <a:r>
              <a:rPr lang="ja-JP" altLang="en-US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ＭＳ Ｐ明朝"/>
                <a:ea typeface="ＭＳ Ｐ明朝"/>
                <a:cs typeface="ＭＳ Ｐ明朝"/>
              </a:rPr>
              <a:t>場所</a:t>
            </a:r>
            <a:r>
              <a:rPr lang="en-US" altLang="ja-JP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ＭＳ Ｐ明朝"/>
                <a:ea typeface="ＭＳ Ｐ明朝"/>
                <a:cs typeface="ＭＳ Ｐ明朝"/>
              </a:rPr>
              <a:t>  </a:t>
            </a:r>
            <a:r>
              <a:rPr lang="ja-JP" altLang="en-US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ＭＳ Ｐ明朝"/>
                <a:ea typeface="ＭＳ Ｐ明朝"/>
                <a:cs typeface="ＭＳ Ｐ明朝"/>
              </a:rPr>
              <a:t>日本赤十字社</a:t>
            </a:r>
            <a:r>
              <a:rPr lang="ja-JP" altLang="en-US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ＭＳ Ｐ明朝"/>
                <a:ea typeface="ＭＳ Ｐ明朝"/>
                <a:cs typeface="ＭＳ Ｐ明朝"/>
              </a:rPr>
              <a:t>総合福祉センター</a:t>
            </a:r>
            <a:r>
              <a:rPr lang="en-US" altLang="ja-JP" sz="2400" b="1" dirty="0">
                <a:solidFill>
                  <a:schemeClr val="bg1"/>
                </a:solidFill>
                <a:latin typeface="ＭＳ Ｐ明朝"/>
                <a:ea typeface="ＭＳ Ｐ明朝"/>
                <a:cs typeface="ＭＳ Ｐ明朝"/>
              </a:rPr>
              <a:t>1</a:t>
            </a:r>
            <a:r>
              <a:rPr lang="ja-JP" altLang="en-US" sz="2400" b="1" dirty="0">
                <a:solidFill>
                  <a:schemeClr val="bg1"/>
                </a:solidFill>
                <a:latin typeface="ＭＳ Ｐ明朝"/>
                <a:ea typeface="ＭＳ Ｐ明朝"/>
                <a:cs typeface="ＭＳ Ｐ明朝"/>
              </a:rPr>
              <a:t>階</a:t>
            </a:r>
            <a:endParaRPr kumimoji="1" lang="ja-JP" altLang="en-US" sz="2400" b="1" dirty="0">
              <a:solidFill>
                <a:schemeClr val="bg1"/>
              </a:solidFill>
              <a:latin typeface="ＭＳ Ｐ明朝"/>
              <a:ea typeface="ＭＳ Ｐ明朝"/>
              <a:cs typeface="ＭＳ Ｐ明朝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6503732" y="2016352"/>
            <a:ext cx="677108" cy="5385933"/>
          </a:xfrm>
          <a:prstGeom prst="rect">
            <a:avLst/>
          </a:prstGeom>
        </p:spPr>
        <p:txBody>
          <a:bodyPr vert="wordArtVertRtl" wrap="square" anchor="t" anchorCtr="0">
            <a:spAutoFit/>
          </a:bodyPr>
          <a:lstStyle/>
          <a:p>
            <a:r>
              <a:rPr lang="ja-JP" altLang="en-US" sz="3200" b="1" spc="3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ＭＳ Ｐ明朝"/>
              </a:rPr>
              <a:t>合唱　演奏コンサート</a:t>
            </a:r>
            <a:endParaRPr lang="en-US" altLang="ja-JP" sz="3200" b="1" spc="3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ＭＳ Ｐ明朝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248036" y="3274650"/>
            <a:ext cx="553998" cy="4555093"/>
          </a:xfrm>
          <a:prstGeom prst="rect">
            <a:avLst/>
          </a:prstGeom>
        </p:spPr>
        <p:txBody>
          <a:bodyPr vert="eaVert" wrap="none" anchor="ctr" anchorCtr="1">
            <a:spAutoFit/>
          </a:bodyPr>
          <a:lstStyle/>
          <a:p>
            <a:r>
              <a:rPr lang="ja-JP" altLang="en-US" sz="2000" b="1" spc="300" dirty="0">
                <a:solidFill>
                  <a:schemeClr val="accent4">
                    <a:lumMod val="20000"/>
                    <a:lumOff val="80000"/>
                  </a:schemeClr>
                </a:solidFill>
                <a:latin typeface="ＭＳ Ｐ明朝"/>
                <a:ea typeface="ＭＳ Ｐ明朝"/>
                <a:cs typeface="ＭＳ Ｐ明朝"/>
              </a:rPr>
              <a:t>医療</a:t>
            </a:r>
            <a:r>
              <a:rPr lang="ja-JP" altLang="en-US" sz="2400" b="1" spc="300" dirty="0">
                <a:solidFill>
                  <a:schemeClr val="accent4">
                    <a:lumMod val="20000"/>
                    <a:lumOff val="80000"/>
                  </a:schemeClr>
                </a:solidFill>
                <a:latin typeface="ＭＳ Ｐ明朝"/>
                <a:ea typeface="ＭＳ Ｐ明朝"/>
                <a:cs typeface="ＭＳ Ｐ明朝"/>
              </a:rPr>
              <a:t>センターオープンホスピタル</a:t>
            </a:r>
            <a:endParaRPr lang="en-US" altLang="ja-JP" sz="2400" b="1" spc="300" dirty="0">
              <a:solidFill>
                <a:schemeClr val="accent4">
                  <a:lumMod val="20000"/>
                  <a:lumOff val="80000"/>
                </a:schemeClr>
              </a:solidFill>
              <a:latin typeface="ＭＳ Ｐ明朝"/>
              <a:ea typeface="ＭＳ Ｐ明朝"/>
              <a:cs typeface="ＭＳ Ｐ明朝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94C4424-897E-49EB-999B-D1A84027DADD}"/>
              </a:ext>
            </a:extLst>
          </p:cNvPr>
          <p:cNvSpPr/>
          <p:nvPr/>
        </p:nvSpPr>
        <p:spPr>
          <a:xfrm>
            <a:off x="2919293" y="2190912"/>
            <a:ext cx="1661993" cy="6781883"/>
          </a:xfrm>
          <a:prstGeom prst="rect">
            <a:avLst/>
          </a:prstGeom>
        </p:spPr>
        <p:txBody>
          <a:bodyPr vert="eaVert" wrap="square" anchor="ctr" anchorCtr="1">
            <a:spAutoFit/>
          </a:bodyPr>
          <a:lstStyle/>
          <a:p>
            <a:r>
              <a:rPr lang="ja-JP" altLang="en-US" sz="9600" b="1" spc="300" dirty="0">
                <a:solidFill>
                  <a:schemeClr val="accent4">
                    <a:lumMod val="20000"/>
                    <a:lumOff val="8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  <a:cs typeface="ＭＳ Ｐ明朝"/>
              </a:rPr>
              <a:t>秋まつり</a:t>
            </a:r>
            <a:endParaRPr lang="en-US" altLang="ja-JP" sz="9600" b="1" spc="300" dirty="0">
              <a:solidFill>
                <a:schemeClr val="accent4">
                  <a:lumMod val="20000"/>
                  <a:lumOff val="8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  <a:cs typeface="ＭＳ Ｐ明朝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CD5EFC0-456F-40FC-9953-3A56F88C125A}"/>
              </a:ext>
            </a:extLst>
          </p:cNvPr>
          <p:cNvSpPr/>
          <p:nvPr/>
        </p:nvSpPr>
        <p:spPr>
          <a:xfrm>
            <a:off x="2261570" y="6860856"/>
            <a:ext cx="553998" cy="3939943"/>
          </a:xfrm>
          <a:prstGeom prst="rect">
            <a:avLst/>
          </a:prstGeom>
        </p:spPr>
        <p:txBody>
          <a:bodyPr vert="eaVert" wrap="square" anchor="ctr" anchorCtr="1">
            <a:spAutoFit/>
          </a:bodyPr>
          <a:lstStyle/>
          <a:p>
            <a:r>
              <a:rPr lang="ja-JP" altLang="en-US" sz="2400" spc="300" dirty="0">
                <a:solidFill>
                  <a:schemeClr val="accent4">
                    <a:lumMod val="20000"/>
                    <a:lumOff val="80000"/>
                  </a:schemeClr>
                </a:solidFill>
                <a:latin typeface="ＭＳ Ｐ明朝"/>
                <a:ea typeface="ＭＳ Ｐ明朝"/>
                <a:cs typeface="ＭＳ Ｐ明朝"/>
              </a:rPr>
              <a:t>合同開催</a:t>
            </a:r>
            <a:endParaRPr lang="en-US" altLang="ja-JP" sz="2400" spc="300" dirty="0">
              <a:solidFill>
                <a:schemeClr val="accent4">
                  <a:lumMod val="20000"/>
                  <a:lumOff val="80000"/>
                </a:schemeClr>
              </a:solidFill>
              <a:latin typeface="ＭＳ Ｐ明朝"/>
              <a:ea typeface="ＭＳ Ｐ明朝"/>
              <a:cs typeface="ＭＳ Ｐ明朝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EA4BF7D-9E4C-4648-B198-A8BC0FAD1784}"/>
              </a:ext>
            </a:extLst>
          </p:cNvPr>
          <p:cNvSpPr/>
          <p:nvPr/>
        </p:nvSpPr>
        <p:spPr>
          <a:xfrm>
            <a:off x="4160440" y="394020"/>
            <a:ext cx="923330" cy="6781883"/>
          </a:xfrm>
          <a:prstGeom prst="rect">
            <a:avLst/>
          </a:prstGeom>
        </p:spPr>
        <p:txBody>
          <a:bodyPr vert="eaVert" wrap="square" anchor="ctr" anchorCtr="1">
            <a:spAutoFit/>
          </a:bodyPr>
          <a:lstStyle/>
          <a:p>
            <a:r>
              <a:rPr lang="ja-JP" altLang="en-US" sz="4800" b="1" spc="300" dirty="0">
                <a:solidFill>
                  <a:schemeClr val="accent4">
                    <a:lumMod val="20000"/>
                    <a:lumOff val="8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  <a:cs typeface="ＭＳ Ｐ明朝"/>
              </a:rPr>
              <a:t>レクロス広尾</a:t>
            </a:r>
            <a:endParaRPr lang="en-US" altLang="ja-JP" sz="4800" b="1" spc="300" dirty="0">
              <a:solidFill>
                <a:schemeClr val="accent4">
                  <a:lumMod val="20000"/>
                  <a:lumOff val="8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  <a:cs typeface="ＭＳ Ｐ明朝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D1E2140-E280-468D-A352-01D1B072C022}"/>
              </a:ext>
            </a:extLst>
          </p:cNvPr>
          <p:cNvSpPr/>
          <p:nvPr/>
        </p:nvSpPr>
        <p:spPr>
          <a:xfrm>
            <a:off x="5602437" y="2552280"/>
            <a:ext cx="1034514" cy="6824432"/>
          </a:xfrm>
          <a:prstGeom prst="rect">
            <a:avLst/>
          </a:prstGeom>
        </p:spPr>
        <p:txBody>
          <a:bodyPr vert="wordArtVertRtl" wrap="none" anchor="t" anchorCtr="0">
            <a:spAutoFit/>
          </a:bodyPr>
          <a:lstStyle/>
          <a:p>
            <a:r>
              <a:rPr lang="ja-JP" altLang="en-US" sz="2800" b="1" spc="300" dirty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ＭＳ Ｐ明朝"/>
              </a:rPr>
              <a:t>ガラスでお絵かき　</a:t>
            </a:r>
            <a:endParaRPr lang="en-US" altLang="ja-JP" sz="2800" b="1" spc="300" dirty="0">
              <a:solidFill>
                <a:schemeClr val="bg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ＭＳ Ｐ明朝"/>
            </a:endParaRPr>
          </a:p>
          <a:p>
            <a:r>
              <a:rPr lang="ja-JP" altLang="en-US" sz="2800" b="1" spc="300" dirty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ＭＳ Ｐ明朝"/>
              </a:rPr>
              <a:t>　ヨーヨー釣り　金魚すくいなど</a:t>
            </a:r>
            <a:endParaRPr lang="en-US" altLang="ja-JP" sz="2800" b="1" spc="300" dirty="0">
              <a:solidFill>
                <a:schemeClr val="bg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ＭＳ Ｐ明朝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0CAF991F-271D-4C9E-9347-66E96A8EFB85}"/>
              </a:ext>
            </a:extLst>
          </p:cNvPr>
          <p:cNvSpPr/>
          <p:nvPr/>
        </p:nvSpPr>
        <p:spPr>
          <a:xfrm rot="21096790">
            <a:off x="6324917" y="1090062"/>
            <a:ext cx="543739" cy="489878"/>
          </a:xfrm>
          <a:prstGeom prst="rect">
            <a:avLst/>
          </a:prstGeom>
        </p:spPr>
        <p:txBody>
          <a:bodyPr vert="wordArtVertRtl" wrap="none" anchor="t" anchorCtr="0">
            <a:spAutoFit/>
          </a:bodyPr>
          <a:lstStyle/>
          <a:p>
            <a:r>
              <a:rPr lang="ja-JP" altLang="en-US" sz="2400" b="1" spc="3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明朝"/>
              </a:rPr>
              <a:t>祭</a:t>
            </a:r>
            <a:endParaRPr lang="en-US" altLang="ja-JP" sz="2400" b="1" spc="3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明朝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417E19B-877E-416C-9C5B-7F9AD6F499F2}"/>
              </a:ext>
            </a:extLst>
          </p:cNvPr>
          <p:cNvSpPr/>
          <p:nvPr/>
        </p:nvSpPr>
        <p:spPr>
          <a:xfrm rot="20836959">
            <a:off x="6451197" y="9540272"/>
            <a:ext cx="4812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spc="300" dirty="0">
                <a:solidFill>
                  <a:srgbClr val="FFB7FF"/>
                </a:solidFill>
                <a:latin typeface="ＭＳ Ｐゴシック" panose="020B0600070205080204" pitchFamily="50" charset="-128"/>
                <a:cs typeface="ＭＳ Ｐ明朝"/>
              </a:rPr>
              <a:t>祭</a:t>
            </a:r>
            <a:endParaRPr lang="en-US" altLang="ja-JP" sz="2000" b="1" spc="300" dirty="0">
              <a:solidFill>
                <a:srgbClr val="FFB7FF"/>
              </a:solidFill>
              <a:latin typeface="ＭＳ Ｐゴシック" panose="020B0600070205080204" pitchFamily="50" charset="-128"/>
              <a:cs typeface="ＭＳ Ｐ明朝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C8E9C8D-A590-43BD-877F-8512EFF55CD0}"/>
              </a:ext>
            </a:extLst>
          </p:cNvPr>
          <p:cNvSpPr/>
          <p:nvPr/>
        </p:nvSpPr>
        <p:spPr>
          <a:xfrm>
            <a:off x="591863" y="3807239"/>
            <a:ext cx="3577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b="1" spc="300" dirty="0">
                <a:solidFill>
                  <a:schemeClr val="bg1"/>
                </a:solidFill>
                <a:latin typeface="Aparajita" panose="020B0502040204020203" pitchFamily="18" charset="0"/>
                <a:cs typeface="Aparajita" panose="020B0502040204020203" pitchFamily="18" charset="0"/>
              </a:rPr>
              <a:t>祭</a:t>
            </a:r>
            <a:endParaRPr lang="en-US" altLang="ja-JP" sz="1050" b="1" spc="300" dirty="0">
              <a:solidFill>
                <a:schemeClr val="bg1"/>
              </a:solidFill>
              <a:latin typeface="Aparajita" panose="020B0502040204020203" pitchFamily="18" charset="0"/>
              <a:cs typeface="Aparajita" panose="020B0502040204020203" pitchFamily="18" charset="0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D76EA40-C8D1-4B0C-AF1D-6CD0B3A6F079}"/>
              </a:ext>
            </a:extLst>
          </p:cNvPr>
          <p:cNvSpPr/>
          <p:nvPr/>
        </p:nvSpPr>
        <p:spPr>
          <a:xfrm rot="1240025">
            <a:off x="1153435" y="8952714"/>
            <a:ext cx="7748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spc="300" dirty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ＭＳ Ｐ明朝"/>
              </a:rPr>
              <a:t>祭</a:t>
            </a:r>
            <a:endParaRPr lang="en-US" altLang="ja-JP" sz="2400" b="1" spc="300" dirty="0">
              <a:solidFill>
                <a:schemeClr val="bg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ＭＳ Ｐ明朝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AA5C7F3-4441-4537-BE6D-095677A29541}"/>
              </a:ext>
            </a:extLst>
          </p:cNvPr>
          <p:cNvSpPr/>
          <p:nvPr/>
        </p:nvSpPr>
        <p:spPr>
          <a:xfrm rot="21300738">
            <a:off x="2952112" y="746950"/>
            <a:ext cx="3500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spc="300" dirty="0">
                <a:solidFill>
                  <a:schemeClr val="accent6">
                    <a:lumMod val="40000"/>
                    <a:lumOff val="6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ＭＳ Ｐ明朝"/>
              </a:rPr>
              <a:t>秋</a:t>
            </a:r>
            <a:endParaRPr lang="en-US" altLang="ja-JP" sz="1800" b="1" spc="300" dirty="0">
              <a:solidFill>
                <a:schemeClr val="accent6">
                  <a:lumMod val="40000"/>
                  <a:lumOff val="6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ＭＳ Ｐ明朝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596BDDE-8ACE-4E95-90FC-0AFA85D2BB4A}"/>
              </a:ext>
            </a:extLst>
          </p:cNvPr>
          <p:cNvSpPr/>
          <p:nvPr/>
        </p:nvSpPr>
        <p:spPr>
          <a:xfrm>
            <a:off x="676464" y="4225327"/>
            <a:ext cx="3577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b="1" spc="300" dirty="0">
                <a:solidFill>
                  <a:schemeClr val="bg1"/>
                </a:solidFill>
                <a:latin typeface="Aparajita" panose="020B0502040204020203" pitchFamily="18" charset="0"/>
                <a:cs typeface="Aparajita" panose="020B0502040204020203" pitchFamily="18" charset="0"/>
              </a:rPr>
              <a:t>祭</a:t>
            </a:r>
            <a:endParaRPr lang="en-US" altLang="ja-JP" sz="1050" b="1" spc="300" dirty="0">
              <a:solidFill>
                <a:schemeClr val="bg1"/>
              </a:solidFill>
              <a:latin typeface="Aparajita" panose="020B0502040204020203" pitchFamily="18" charset="0"/>
              <a:cs typeface="Aparajita" panose="020B0502040204020203" pitchFamily="18" charset="0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A4D6C51-D4A7-4190-BB1D-5F2F9B529EEF}"/>
              </a:ext>
            </a:extLst>
          </p:cNvPr>
          <p:cNvSpPr/>
          <p:nvPr/>
        </p:nvSpPr>
        <p:spPr>
          <a:xfrm>
            <a:off x="831405" y="4427973"/>
            <a:ext cx="3642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b="1" spc="300" dirty="0">
                <a:solidFill>
                  <a:schemeClr val="bg1"/>
                </a:solidFill>
                <a:latin typeface="Aparajita" panose="020B0502040204020203" pitchFamily="18" charset="0"/>
                <a:cs typeface="Aparajita" panose="020B0502040204020203" pitchFamily="18" charset="0"/>
              </a:rPr>
              <a:t>祭</a:t>
            </a:r>
            <a:endParaRPr lang="en-US" altLang="ja-JP" sz="1100" b="1" spc="300" dirty="0">
              <a:solidFill>
                <a:schemeClr val="bg1"/>
              </a:solidFill>
              <a:latin typeface="Aparajita" panose="020B0502040204020203" pitchFamily="18" charset="0"/>
              <a:cs typeface="Aparajita" panose="020B0502040204020203" pitchFamily="18" charset="0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5D3E4AB5-1F51-4A66-872F-C107841A433C}"/>
              </a:ext>
            </a:extLst>
          </p:cNvPr>
          <p:cNvSpPr/>
          <p:nvPr/>
        </p:nvSpPr>
        <p:spPr>
          <a:xfrm>
            <a:off x="594736" y="4016283"/>
            <a:ext cx="3577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b="1" spc="300" dirty="0">
                <a:solidFill>
                  <a:schemeClr val="bg1"/>
                </a:solidFill>
                <a:latin typeface="Aparajita" panose="020B0502040204020203" pitchFamily="18" charset="0"/>
                <a:cs typeface="Aparajita" panose="020B0502040204020203" pitchFamily="18" charset="0"/>
              </a:rPr>
              <a:t>祭</a:t>
            </a:r>
            <a:endParaRPr lang="en-US" altLang="ja-JP" sz="1050" b="1" spc="300" dirty="0">
              <a:solidFill>
                <a:schemeClr val="bg1"/>
              </a:solidFill>
              <a:latin typeface="Aparajita" panose="020B0502040204020203" pitchFamily="18" charset="0"/>
              <a:cs typeface="Aparajita" panose="020B0502040204020203" pitchFamily="18" charset="0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80C2116-9ACB-4CD7-8366-0777D04327CA}"/>
              </a:ext>
            </a:extLst>
          </p:cNvPr>
          <p:cNvSpPr/>
          <p:nvPr/>
        </p:nvSpPr>
        <p:spPr>
          <a:xfrm rot="1662289">
            <a:off x="4789348" y="8966646"/>
            <a:ext cx="3577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b="1" spc="300" dirty="0">
                <a:solidFill>
                  <a:schemeClr val="bg1"/>
                </a:solidFill>
                <a:latin typeface="Aparajita" panose="020B0502040204020203" pitchFamily="18" charset="0"/>
                <a:cs typeface="Aparajita" panose="020B0502040204020203" pitchFamily="18" charset="0"/>
              </a:rPr>
              <a:t>祭</a:t>
            </a:r>
            <a:endParaRPr lang="en-US" altLang="ja-JP" sz="1050" b="1" spc="300" dirty="0">
              <a:solidFill>
                <a:schemeClr val="bg1"/>
              </a:solidFill>
              <a:latin typeface="Aparajita" panose="020B0502040204020203" pitchFamily="18" charset="0"/>
              <a:cs typeface="Aparajita" panose="020B0502040204020203" pitchFamily="18" charset="0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FBF32501-05A1-4145-BC81-BE2E7CE5B33A}"/>
              </a:ext>
            </a:extLst>
          </p:cNvPr>
          <p:cNvSpPr/>
          <p:nvPr/>
        </p:nvSpPr>
        <p:spPr>
          <a:xfrm rot="1498691">
            <a:off x="4559649" y="8483955"/>
            <a:ext cx="24289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b="1" spc="300" dirty="0">
                <a:solidFill>
                  <a:schemeClr val="bg1"/>
                </a:solidFill>
                <a:latin typeface="Aparajita" panose="020B0502040204020203" pitchFamily="18" charset="0"/>
                <a:cs typeface="Aparajita" panose="020B0502040204020203" pitchFamily="18" charset="0"/>
              </a:rPr>
              <a:t>祭</a:t>
            </a:r>
            <a:endParaRPr lang="en-US" altLang="ja-JP" sz="1050" b="1" spc="300" dirty="0">
              <a:solidFill>
                <a:schemeClr val="bg1"/>
              </a:solidFill>
              <a:latin typeface="Aparajita" panose="020B0502040204020203" pitchFamily="18" charset="0"/>
              <a:cs typeface="Aparajita" panose="020B0502040204020203" pitchFamily="18" charset="0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6343E31A-622D-4719-9ADA-B5A70C67B6A2}"/>
              </a:ext>
            </a:extLst>
          </p:cNvPr>
          <p:cNvSpPr/>
          <p:nvPr/>
        </p:nvSpPr>
        <p:spPr>
          <a:xfrm rot="893960">
            <a:off x="4213692" y="8706309"/>
            <a:ext cx="3577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b="1" spc="300" dirty="0">
                <a:solidFill>
                  <a:schemeClr val="bg1"/>
                </a:solidFill>
                <a:latin typeface="Aparajita" panose="020B0502040204020203" pitchFamily="18" charset="0"/>
                <a:cs typeface="Aparajita" panose="020B0502040204020203" pitchFamily="18" charset="0"/>
              </a:rPr>
              <a:t>祭</a:t>
            </a:r>
            <a:endParaRPr lang="en-US" altLang="ja-JP" sz="1050" b="1" spc="300" dirty="0">
              <a:solidFill>
                <a:schemeClr val="bg1"/>
              </a:solidFill>
              <a:latin typeface="Aparajita" panose="020B0502040204020203" pitchFamily="18" charset="0"/>
              <a:cs typeface="Aparajita" panose="020B0502040204020203" pitchFamily="18" charset="0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C8D8643B-4D8F-449C-9DA3-5AACC6045A72}"/>
              </a:ext>
            </a:extLst>
          </p:cNvPr>
          <p:cNvSpPr/>
          <p:nvPr/>
        </p:nvSpPr>
        <p:spPr>
          <a:xfrm rot="1025561">
            <a:off x="4380754" y="9068191"/>
            <a:ext cx="3577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b="1" spc="300" dirty="0">
                <a:solidFill>
                  <a:schemeClr val="bg1"/>
                </a:solidFill>
                <a:latin typeface="Aparajita" panose="020B0502040204020203" pitchFamily="18" charset="0"/>
                <a:cs typeface="Aparajita" panose="020B0502040204020203" pitchFamily="18" charset="0"/>
              </a:rPr>
              <a:t>祭</a:t>
            </a:r>
            <a:endParaRPr lang="en-US" altLang="ja-JP" sz="1050" b="1" spc="300" dirty="0">
              <a:solidFill>
                <a:schemeClr val="bg1"/>
              </a:solidFill>
              <a:latin typeface="Aparajita" panose="020B0502040204020203" pitchFamily="18" charset="0"/>
              <a:cs typeface="Aparajita" panose="020B0502040204020203" pitchFamily="18" charset="0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E90E63BC-7CCF-486A-B873-4C0CDA39D975}"/>
              </a:ext>
            </a:extLst>
          </p:cNvPr>
          <p:cNvSpPr/>
          <p:nvPr/>
        </p:nvSpPr>
        <p:spPr>
          <a:xfrm rot="302241">
            <a:off x="4744856" y="8664579"/>
            <a:ext cx="35006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b="1" spc="300" dirty="0">
                <a:solidFill>
                  <a:schemeClr val="tx2">
                    <a:lumMod val="60000"/>
                    <a:lumOff val="40000"/>
                  </a:schemeClr>
                </a:solidFill>
                <a:latin typeface="ＭＳ Ｐゴシック" panose="020B0600070205080204" pitchFamily="50" charset="-128"/>
                <a:cs typeface="ＭＳ Ｐ明朝"/>
              </a:rPr>
              <a:t>秋</a:t>
            </a:r>
            <a:endParaRPr lang="en-US" altLang="ja-JP" sz="1000" b="1" spc="300" dirty="0">
              <a:solidFill>
                <a:schemeClr val="tx2">
                  <a:lumMod val="60000"/>
                  <a:lumOff val="40000"/>
                </a:schemeClr>
              </a:solidFill>
              <a:latin typeface="ＭＳ Ｐゴシック" panose="020B0600070205080204" pitchFamily="50" charset="-128"/>
              <a:cs typeface="ＭＳ Ｐ明朝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60EE020-FC79-40C1-9819-10D3C1B7D3DC}"/>
              </a:ext>
            </a:extLst>
          </p:cNvPr>
          <p:cNvSpPr/>
          <p:nvPr/>
        </p:nvSpPr>
        <p:spPr>
          <a:xfrm rot="1067087">
            <a:off x="4622105" y="9021139"/>
            <a:ext cx="3534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b="1" spc="300" dirty="0">
                <a:solidFill>
                  <a:schemeClr val="tx2">
                    <a:lumMod val="60000"/>
                    <a:lumOff val="40000"/>
                  </a:schemeClr>
                </a:solidFill>
                <a:latin typeface="ＭＳ Ｐゴシック" panose="020B0600070205080204" pitchFamily="50" charset="-128"/>
                <a:cs typeface="ＭＳ Ｐ明朝"/>
              </a:rPr>
              <a:t>秋</a:t>
            </a:r>
            <a:endParaRPr lang="en-US" altLang="ja-JP" sz="1000" b="1" spc="300" dirty="0">
              <a:solidFill>
                <a:schemeClr val="tx2">
                  <a:lumMod val="60000"/>
                  <a:lumOff val="40000"/>
                </a:schemeClr>
              </a:solidFill>
              <a:latin typeface="ＭＳ Ｐゴシック" panose="020B0600070205080204" pitchFamily="50" charset="-128"/>
              <a:cs typeface="ＭＳ Ｐ明朝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DD0B1FDF-7BD4-4851-BB31-62CF8939A77F}"/>
              </a:ext>
            </a:extLst>
          </p:cNvPr>
          <p:cNvSpPr/>
          <p:nvPr/>
        </p:nvSpPr>
        <p:spPr>
          <a:xfrm rot="11673565" flipV="1">
            <a:off x="4215817" y="8907885"/>
            <a:ext cx="229221" cy="246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b="1" spc="300" dirty="0">
                <a:solidFill>
                  <a:schemeClr val="tx2">
                    <a:lumMod val="60000"/>
                    <a:lumOff val="40000"/>
                  </a:schemeClr>
                </a:solidFill>
                <a:latin typeface="ＭＳ Ｐゴシック" panose="020B0600070205080204" pitchFamily="50" charset="-128"/>
                <a:cs typeface="ＭＳ Ｐ明朝"/>
              </a:rPr>
              <a:t>秋</a:t>
            </a:r>
            <a:endParaRPr lang="en-US" altLang="ja-JP" sz="1000" b="1" spc="300" dirty="0">
              <a:solidFill>
                <a:schemeClr val="tx2">
                  <a:lumMod val="60000"/>
                  <a:lumOff val="40000"/>
                </a:schemeClr>
              </a:solidFill>
              <a:latin typeface="ＭＳ Ｐゴシック" panose="020B0600070205080204" pitchFamily="50" charset="-128"/>
              <a:cs typeface="ＭＳ Ｐ明朝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51931EF8-3852-4129-9EF3-DFB9B1B8A561}"/>
              </a:ext>
            </a:extLst>
          </p:cNvPr>
          <p:cNvSpPr/>
          <p:nvPr/>
        </p:nvSpPr>
        <p:spPr>
          <a:xfrm rot="1958718">
            <a:off x="4342364" y="8522205"/>
            <a:ext cx="35006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b="1" spc="300" dirty="0">
                <a:solidFill>
                  <a:schemeClr val="tx2">
                    <a:lumMod val="60000"/>
                    <a:lumOff val="40000"/>
                  </a:schemeClr>
                </a:solidFill>
                <a:latin typeface="ＭＳ Ｐゴシック" panose="020B0600070205080204" pitchFamily="50" charset="-128"/>
                <a:cs typeface="ＭＳ Ｐ明朝"/>
              </a:rPr>
              <a:t>秋</a:t>
            </a:r>
            <a:endParaRPr lang="en-US" altLang="ja-JP" sz="1000" b="1" spc="300" dirty="0">
              <a:solidFill>
                <a:schemeClr val="tx2">
                  <a:lumMod val="60000"/>
                  <a:lumOff val="40000"/>
                </a:schemeClr>
              </a:solidFill>
              <a:latin typeface="ＭＳ Ｐゴシック" panose="020B0600070205080204" pitchFamily="50" charset="-128"/>
              <a:cs typeface="ＭＳ Ｐ明朝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F18AE62D-7E6C-41F8-956F-C20C558E32E0}"/>
              </a:ext>
            </a:extLst>
          </p:cNvPr>
          <p:cNvSpPr/>
          <p:nvPr/>
        </p:nvSpPr>
        <p:spPr>
          <a:xfrm>
            <a:off x="5194148" y="5076875"/>
            <a:ext cx="35006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spc="300" dirty="0">
                <a:solidFill>
                  <a:schemeClr val="bg1"/>
                </a:solidFill>
                <a:latin typeface="ＭＳ Ｐゴシック" panose="020B0600070205080204" pitchFamily="50" charset="-128"/>
                <a:cs typeface="ＭＳ Ｐ明朝"/>
              </a:rPr>
              <a:t>秋</a:t>
            </a:r>
            <a:endParaRPr lang="en-US" altLang="ja-JP" sz="1400" b="1" spc="300" dirty="0">
              <a:solidFill>
                <a:schemeClr val="bg1"/>
              </a:solidFill>
              <a:latin typeface="ＭＳ Ｐゴシック" panose="020B0600070205080204" pitchFamily="50" charset="-128"/>
              <a:cs typeface="ＭＳ Ｐ明朝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25752365-AABA-4DDA-B055-9708E541DB0B}"/>
              </a:ext>
            </a:extLst>
          </p:cNvPr>
          <p:cNvSpPr/>
          <p:nvPr/>
        </p:nvSpPr>
        <p:spPr>
          <a:xfrm>
            <a:off x="5327367" y="4868967"/>
            <a:ext cx="35006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b="1" spc="300" dirty="0">
                <a:solidFill>
                  <a:schemeClr val="bg1"/>
                </a:solidFill>
                <a:latin typeface="ＭＳ Ｐゴシック" panose="020B0600070205080204" pitchFamily="50" charset="-128"/>
                <a:cs typeface="ＭＳ Ｐ明朝"/>
              </a:rPr>
              <a:t>秋</a:t>
            </a:r>
            <a:endParaRPr lang="en-US" altLang="ja-JP" sz="1100" b="1" spc="300" dirty="0">
              <a:solidFill>
                <a:schemeClr val="bg1"/>
              </a:solidFill>
              <a:latin typeface="ＭＳ Ｐゴシック" panose="020B0600070205080204" pitchFamily="50" charset="-128"/>
              <a:cs typeface="ＭＳ Ｐ明朝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7C458ECD-5800-44FC-907D-707BF96CF5B9}"/>
              </a:ext>
            </a:extLst>
          </p:cNvPr>
          <p:cNvSpPr/>
          <p:nvPr/>
        </p:nvSpPr>
        <p:spPr>
          <a:xfrm>
            <a:off x="5337868" y="4652321"/>
            <a:ext cx="35006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b="1" spc="300" dirty="0">
                <a:solidFill>
                  <a:schemeClr val="bg1"/>
                </a:solidFill>
                <a:latin typeface="ＭＳ Ｐゴシック" panose="020B0600070205080204" pitchFamily="50" charset="-128"/>
                <a:cs typeface="ＭＳ Ｐ明朝"/>
              </a:rPr>
              <a:t>秋</a:t>
            </a:r>
            <a:endParaRPr lang="en-US" altLang="ja-JP" sz="1000" b="1" spc="300" dirty="0">
              <a:solidFill>
                <a:schemeClr val="bg1"/>
              </a:solidFill>
              <a:latin typeface="ＭＳ Ｐゴシック" panose="020B0600070205080204" pitchFamily="50" charset="-128"/>
              <a:cs typeface="ＭＳ Ｐ明朝"/>
            </a:endParaRPr>
          </a:p>
        </p:txBody>
      </p:sp>
    </p:spTree>
    <p:extLst>
      <p:ext uri="{BB962C8B-B14F-4D97-AF65-F5344CB8AC3E}">
        <p14:creationId xmlns:p14="http://schemas.microsoft.com/office/powerpoint/2010/main" val="3210186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4.potx" id="{8421E573-1620-453D-900A-47797801386C}" vid="{091B5D83-E89C-461B-9A57-9573639EA3E8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3E52BF820379D548A59606D680A3B178" ma:contentTypeVersion="14" ma:contentTypeDescription="新しいドキュメントを作成します。" ma:contentTypeScope="" ma:versionID="28f6a382c3e71edb8c9ef4ccb57c08b3">
  <xsd:schema xmlns:xsd="http://www.w3.org/2001/XMLSchema" xmlns:xs="http://www.w3.org/2001/XMLSchema" xmlns:p="http://schemas.microsoft.com/office/2006/metadata/properties" xmlns:ns2="667a2a61-bd98-4951-8910-342c84c7b58e" xmlns:ns3="ed65fb9a-cd83-4376-99d3-e50d1a81a4ce" targetNamespace="http://schemas.microsoft.com/office/2006/metadata/properties" ma:root="true" ma:fieldsID="37c0dd0760cf117a4abbf8087a414c8c" ns2:_="" ns3:_="">
    <xsd:import namespace="667a2a61-bd98-4951-8910-342c84c7b58e"/>
    <xsd:import namespace="ed65fb9a-cd83-4376-99d3-e50d1a81a4c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7a2a61-bd98-4951-8910-342c84c7b58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65fb9a-cd83-4376-99d3-e50d1a81a4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60F4F5-2037-4F32-A04A-E428D150AD98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667a2a61-bd98-4951-8910-342c84c7b58e"/>
    <ds:schemaRef ds:uri="ed65fb9a-cd83-4376-99d3-e50d1a81a4c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54A3009-2CAF-4337-BACE-E864612E22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80AE2C-78F1-446D-A87B-8EEF3956F2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7a2a61-bd98-4951-8910-342c84c7b58e"/>
    <ds:schemaRef ds:uri="ed65fb9a-cd83-4376-99d3-e50d1a81a4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</Words>
  <Application>Microsoft Office PowerPoint</Application>
  <PresentationFormat>ユーザー設定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HGS創英角ｺﾞｼｯｸUB</vt:lpstr>
      <vt:lpstr>HG正楷書体-PRO</vt:lpstr>
      <vt:lpstr>HG創英角ﾎﾟｯﾌﾟ体</vt:lpstr>
      <vt:lpstr>ＭＳ Ｐゴシック</vt:lpstr>
      <vt:lpstr>ＭＳ Ｐ明朝</vt:lpstr>
      <vt:lpstr>Aparajita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2014-07-08T08:35:27Z</dcterms:created>
  <dcterms:modified xsi:type="dcterms:W3CDTF">2023-10-11T05:24:42Z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0x0101003E52BF820379D548A59606D680A3B178</vt:lpwstr>
  </property>
</Properties>
</file>